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8"/>
  </p:notesMasterIdLst>
  <p:handoutMasterIdLst>
    <p:handoutMasterId r:id="rId129"/>
  </p:handoutMasterIdLst>
  <p:sldIdLst>
    <p:sldId id="2076138386" r:id="rId10"/>
    <p:sldId id="2147477340" r:id="rId11"/>
    <p:sldId id="2076137339" r:id="rId12"/>
    <p:sldId id="2076136683" r:id="rId13"/>
    <p:sldId id="2147470468" r:id="rId14"/>
    <p:sldId id="2147470513" r:id="rId15"/>
    <p:sldId id="2147478883"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6" r:id="rId108"/>
    <p:sldId id="2147478882" r:id="rId109"/>
    <p:sldId id="2147477309" r:id="rId110"/>
    <p:sldId id="2147478834" r:id="rId111"/>
    <p:sldId id="2147478843" r:id="rId112"/>
    <p:sldId id="2076138367" r:id="rId113"/>
    <p:sldId id="2076136687" r:id="rId114"/>
    <p:sldId id="2147477283" r:id="rId115"/>
    <p:sldId id="2147478833" r:id="rId116"/>
    <p:sldId id="2147478844" r:id="rId117"/>
    <p:sldId id="2076138586" r:id="rId118"/>
    <p:sldId id="2076138532" r:id="rId119"/>
    <p:sldId id="2147477285" r:id="rId120"/>
    <p:sldId id="2147477384" r:id="rId121"/>
    <p:sldId id="2076138374" r:id="rId122"/>
    <p:sldId id="2147477287" r:id="rId123"/>
    <p:sldId id="2147477315" r:id="rId124"/>
    <p:sldId id="2147477254" r:id="rId125"/>
    <p:sldId id="2147477325" r:id="rId126"/>
    <p:sldId id="2147477377" r:id="rId127"/>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147478883"/>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6"/>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57" dt="2023-06-08T16:03:53.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065" autoAdjust="0"/>
    <p:restoredTop sz="83489" autoAdjust="0"/>
  </p:normalViewPr>
  <p:slideViewPr>
    <p:cSldViewPr snapToGrid="0">
      <p:cViewPr varScale="1">
        <p:scale>
          <a:sx n="68" d="100"/>
          <a:sy n="68" d="100"/>
        </p:scale>
        <p:origin x="168" y="7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notesMaster" Target="notesMasters/notes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tableStyles" Target="tableStyle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handoutMaster" Target="handoutMasters/handoutMaster1.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commentAuthors" Target="commentAuthors.xml"/><Relationship Id="rId135" Type="http://schemas.microsoft.com/office/2016/11/relationships/changesInfo" Target="changesInfos/changesInfo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presProps" Target="presProps.xml"/><Relationship Id="rId136" Type="http://schemas.microsoft.com/office/2015/10/relationships/revisionInfo" Target="revisionInfo.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viewProps" Target="viewProps.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16:03:53.159" v="2100"/>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6/8/2023 11:49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6/8/2023 11:49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11:51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12:02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12:03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6/8/2023 11:49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6/8/2023 11:49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215.svg"/><Relationship Id="rId13" Type="http://schemas.openxmlformats.org/officeDocument/2006/relationships/image" Target="../media/image178.png"/><Relationship Id="rId3" Type="http://schemas.openxmlformats.org/officeDocument/2006/relationships/image" Target="../media/image211.png"/><Relationship Id="rId7" Type="http://schemas.openxmlformats.org/officeDocument/2006/relationships/image" Target="../media/image214.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213.png"/><Relationship Id="rId11" Type="http://schemas.openxmlformats.org/officeDocument/2006/relationships/image" Target="../media/image218.png"/><Relationship Id="rId5" Type="http://schemas.openxmlformats.org/officeDocument/2006/relationships/image" Target="../media/image190.jpeg"/><Relationship Id="rId10" Type="http://schemas.openxmlformats.org/officeDocument/2006/relationships/image" Target="../media/image217.png"/><Relationship Id="rId4" Type="http://schemas.openxmlformats.org/officeDocument/2006/relationships/image" Target="../media/image212.svg"/><Relationship Id="rId9" Type="http://schemas.openxmlformats.org/officeDocument/2006/relationships/image" Target="../media/image216.png"/><Relationship Id="rId14" Type="http://schemas.openxmlformats.org/officeDocument/2006/relationships/image" Target="../media/image219.png"/></Relationships>
</file>

<file path=ppt/slides/_rels/slide101.xml.rels><?xml version="1.0" encoding="UTF-8" standalone="yes"?>
<Relationships xmlns="http://schemas.openxmlformats.org/package/2006/relationships"><Relationship Id="rId8" Type="http://schemas.openxmlformats.org/officeDocument/2006/relationships/image" Target="../media/image183.jpeg"/><Relationship Id="rId3" Type="http://schemas.openxmlformats.org/officeDocument/2006/relationships/image" Target="../media/image8.png"/><Relationship Id="rId7" Type="http://schemas.openxmlformats.org/officeDocument/2006/relationships/image" Target="../media/image182.jpeg"/><Relationship Id="rId12" Type="http://schemas.openxmlformats.org/officeDocument/2006/relationships/image" Target="../media/image187.png"/><Relationship Id="rId2" Type="http://schemas.openxmlformats.org/officeDocument/2006/relationships/notesSlide" Target="../notesSlides/notesSlide80.xml"/><Relationship Id="rId1" Type="http://schemas.openxmlformats.org/officeDocument/2006/relationships/slideLayout" Target="../slideLayouts/slideLayout6.xml"/><Relationship Id="rId6" Type="http://schemas.openxmlformats.org/officeDocument/2006/relationships/image" Target="../media/image181.png"/><Relationship Id="rId11" Type="http://schemas.openxmlformats.org/officeDocument/2006/relationships/image" Target="../media/image186.pn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184.jpe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20.png"/><Relationship Id="rId4" Type="http://schemas.openxmlformats.org/officeDocument/2006/relationships/notesSlide" Target="../notesSlides/notesSlide8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85.xml"/><Relationship Id="rId1" Type="http://schemas.openxmlformats.org/officeDocument/2006/relationships/slideLayout" Target="../slideLayouts/slideLayout6.xml"/><Relationship Id="rId5" Type="http://schemas.openxmlformats.org/officeDocument/2006/relationships/image" Target="../media/image43.svg"/><Relationship Id="rId4" Type="http://schemas.openxmlformats.org/officeDocument/2006/relationships/image" Target="../media/image42.png"/></Relationships>
</file>

<file path=ppt/slides/_rels/slide10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3.png"/><Relationship Id="rId17" Type="http://schemas.openxmlformats.org/officeDocument/2006/relationships/image" Target="../media/image226.svg"/><Relationship Id="rId2" Type="http://schemas.openxmlformats.org/officeDocument/2006/relationships/notesSlide" Target="../notesSlides/notesSlide90.xml"/><Relationship Id="rId16" Type="http://schemas.openxmlformats.org/officeDocument/2006/relationships/image" Target="../media/image225.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4.jpe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hyperlink" Target="https://es.wikipedia.org/wiki/Apple" TargetMode="External"/><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92.xml"/><Relationship Id="rId1" Type="http://schemas.openxmlformats.org/officeDocument/2006/relationships/slideLayout" Target="../slideLayouts/slideLayout6.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5" Type="http://schemas.openxmlformats.org/officeDocument/2006/relationships/hyperlink" Target="http://pngimg.com/download/26986" TargetMode="External"/><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 Id="rId14" Type="http://schemas.openxmlformats.org/officeDocument/2006/relationships/image" Target="../media/image237.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7.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svg"/><Relationship Id="rId18" Type="http://schemas.openxmlformats.org/officeDocument/2006/relationships/image" Target="../media/image60.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56.png"/><Relationship Id="rId17" Type="http://schemas.openxmlformats.org/officeDocument/2006/relationships/image" Target="../media/image59.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1.svg"/><Relationship Id="rId4" Type="http://schemas.openxmlformats.org/officeDocument/2006/relationships/image" Target="../media/image9.svg"/><Relationship Id="rId9" Type="http://schemas.openxmlformats.org/officeDocument/2006/relationships/image" Target="../media/image55.png"/><Relationship Id="rId1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8.png"/><Relationship Id="rId7"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5.png"/><Relationship Id="rId4" Type="http://schemas.openxmlformats.org/officeDocument/2006/relationships/image" Target="../media/image9.svg"/><Relationship Id="rId9" Type="http://schemas.openxmlformats.org/officeDocument/2006/relationships/image" Target="../media/image5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35.png"/><Relationship Id="rId3" Type="http://schemas.openxmlformats.org/officeDocument/2006/relationships/image" Target="../media/image8.png"/><Relationship Id="rId7" Type="http://schemas.openxmlformats.org/officeDocument/2006/relationships/image" Target="../media/image30.png"/><Relationship Id="rId12" Type="http://schemas.openxmlformats.org/officeDocument/2006/relationships/image" Target="../media/image68.svg"/><Relationship Id="rId2" Type="http://schemas.openxmlformats.org/officeDocument/2006/relationships/notesSlide" Target="../notesSlides/notesSlide25.xml"/><Relationship Id="rId16"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32.svg"/><Relationship Id="rId11" Type="http://schemas.openxmlformats.org/officeDocument/2006/relationships/image" Target="../media/image67.png"/><Relationship Id="rId5" Type="http://schemas.openxmlformats.org/officeDocument/2006/relationships/image" Target="../media/image31.png"/><Relationship Id="rId15" Type="http://schemas.openxmlformats.org/officeDocument/2006/relationships/image" Target="../media/image69.png"/><Relationship Id="rId10" Type="http://schemas.openxmlformats.org/officeDocument/2006/relationships/image" Target="../media/image34.svg"/><Relationship Id="rId4" Type="http://schemas.openxmlformats.org/officeDocument/2006/relationships/image" Target="../media/image9.svg"/><Relationship Id="rId9" Type="http://schemas.openxmlformats.org/officeDocument/2006/relationships/image" Target="../media/image33.png"/><Relationship Id="rId14" Type="http://schemas.openxmlformats.org/officeDocument/2006/relationships/image" Target="../media/image36.sv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72.sv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8" Type="http://schemas.openxmlformats.org/officeDocument/2006/relationships/slide" Target="slide105.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8.png"/><Relationship Id="rId3" Type="http://schemas.openxmlformats.org/officeDocument/2006/relationships/image" Target="../media/image82.png"/><Relationship Id="rId7" Type="http://schemas.openxmlformats.org/officeDocument/2006/relationships/image" Target="../media/image8.png"/><Relationship Id="rId12" Type="http://schemas.openxmlformats.org/officeDocument/2006/relationships/image" Target="../media/image87.svg"/><Relationship Id="rId17" Type="http://schemas.openxmlformats.org/officeDocument/2006/relationships/image" Target="../media/image32.svg"/><Relationship Id="rId2" Type="http://schemas.openxmlformats.org/officeDocument/2006/relationships/notesSlide" Target="../notesSlides/notesSlide27.xml"/><Relationship Id="rId16"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85.svg"/><Relationship Id="rId11" Type="http://schemas.openxmlformats.org/officeDocument/2006/relationships/image" Target="../media/image86.png"/><Relationship Id="rId5" Type="http://schemas.openxmlformats.org/officeDocument/2006/relationships/image" Target="../media/image84.png"/><Relationship Id="rId15" Type="http://schemas.openxmlformats.org/officeDocument/2006/relationships/image" Target="../media/image90.svg"/><Relationship Id="rId10" Type="http://schemas.openxmlformats.org/officeDocument/2006/relationships/image" Target="../media/image10.png"/><Relationship Id="rId4" Type="http://schemas.openxmlformats.org/officeDocument/2006/relationships/image" Target="../media/image83.png"/><Relationship Id="rId9" Type="http://schemas.openxmlformats.org/officeDocument/2006/relationships/image" Target="../media/image58.png"/><Relationship Id="rId14" Type="http://schemas.openxmlformats.org/officeDocument/2006/relationships/image" Target="../media/image89.png"/></Relationships>
</file>

<file path=ppt/slides/_rels/slide3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4.png"/><Relationship Id="rId3" Type="http://schemas.openxmlformats.org/officeDocument/2006/relationships/image" Target="../media/image92.png"/><Relationship Id="rId7" Type="http://schemas.openxmlformats.org/officeDocument/2006/relationships/image" Target="../media/image27.svg"/><Relationship Id="rId12" Type="http://schemas.openxmlformats.org/officeDocument/2006/relationships/image" Target="../media/image98.svg"/><Relationship Id="rId2" Type="http://schemas.openxmlformats.org/officeDocument/2006/relationships/notesSlide" Target="../notesSlides/notesSlide28.xml"/><Relationship Id="rId16" Type="http://schemas.openxmlformats.org/officeDocument/2006/relationships/image" Target="../media/image100.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7.png"/><Relationship Id="rId5" Type="http://schemas.openxmlformats.org/officeDocument/2006/relationships/image" Target="../media/image94.emf"/><Relationship Id="rId15" Type="http://schemas.openxmlformats.org/officeDocument/2006/relationships/image" Target="../media/image99.png"/><Relationship Id="rId10" Type="http://schemas.openxmlformats.org/officeDocument/2006/relationships/image" Target="../media/image96.svg"/><Relationship Id="rId4" Type="http://schemas.openxmlformats.org/officeDocument/2006/relationships/image" Target="../media/image93.svg"/><Relationship Id="rId9" Type="http://schemas.openxmlformats.org/officeDocument/2006/relationships/image" Target="../media/image95.png"/><Relationship Id="rId14" Type="http://schemas.openxmlformats.org/officeDocument/2006/relationships/image" Target="../media/image41.png"/></Relationships>
</file>

<file path=ppt/slides/_rels/slide3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1.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3.svg"/><Relationship Id="rId5" Type="http://schemas.openxmlformats.org/officeDocument/2006/relationships/image" Target="../media/image54.png"/><Relationship Id="rId10" Type="http://schemas.openxmlformats.org/officeDocument/2006/relationships/image" Target="../media/image102.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4.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5.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1.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10.png"/><Relationship Id="rId5" Type="http://schemas.openxmlformats.org/officeDocument/2006/relationships/image" Target="../media/image107.svg"/><Relationship Id="rId10" Type="http://schemas.openxmlformats.org/officeDocument/2006/relationships/image" Target="../media/image103.svg"/><Relationship Id="rId4" Type="http://schemas.openxmlformats.org/officeDocument/2006/relationships/image" Target="../media/image106.png"/><Relationship Id="rId9"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4.png"/><Relationship Id="rId13" Type="http://schemas.openxmlformats.org/officeDocument/2006/relationships/image" Target="../media/image119.svg"/><Relationship Id="rId3" Type="http://schemas.openxmlformats.org/officeDocument/2006/relationships/image" Target="../media/image109.png"/><Relationship Id="rId7" Type="http://schemas.openxmlformats.org/officeDocument/2006/relationships/image" Target="../media/image113.svg"/><Relationship Id="rId12" Type="http://schemas.openxmlformats.org/officeDocument/2006/relationships/image" Target="../media/image118.png"/><Relationship Id="rId17" Type="http://schemas.openxmlformats.org/officeDocument/2006/relationships/image" Target="../media/image123.svg"/><Relationship Id="rId2" Type="http://schemas.openxmlformats.org/officeDocument/2006/relationships/notesSlide" Target="../notesSlides/notesSlide34.xml"/><Relationship Id="rId16" Type="http://schemas.openxmlformats.org/officeDocument/2006/relationships/image" Target="../media/image122.png"/><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7.svg"/><Relationship Id="rId5" Type="http://schemas.openxmlformats.org/officeDocument/2006/relationships/image" Target="../media/image111.svg"/><Relationship Id="rId15" Type="http://schemas.openxmlformats.org/officeDocument/2006/relationships/image" Target="../media/image121.sv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 Id="rId14" Type="http://schemas.openxmlformats.org/officeDocument/2006/relationships/image" Target="../media/image12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6.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9.svg"/><Relationship Id="rId5" Type="http://schemas.openxmlformats.org/officeDocument/2006/relationships/image" Target="../media/image128.png"/><Relationship Id="rId4" Type="http://schemas.openxmlformats.org/officeDocument/2006/relationships/image" Target="../media/image127.svg"/></Relationships>
</file>

<file path=ppt/slides/_rels/slide5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136.svg"/><Relationship Id="rId2" Type="http://schemas.openxmlformats.org/officeDocument/2006/relationships/image" Target="../media/image131.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4.svg"/><Relationship Id="rId4" Type="http://schemas.openxmlformats.org/officeDocument/2006/relationships/image" Target="../media/image1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7.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8.png"/></Relationships>
</file>

<file path=ppt/slides/_rels/slide5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8.png"/><Relationship Id="rId7" Type="http://schemas.openxmlformats.org/officeDocument/2006/relationships/image" Target="../media/image1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9.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5.xml"/><Relationship Id="rId5" Type="http://schemas.openxmlformats.org/officeDocument/2006/relationships/image" Target="../media/image144.svg"/><Relationship Id="rId4" Type="http://schemas.openxmlformats.org/officeDocument/2006/relationships/image" Target="../media/image14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20"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22.png"/><Relationship Id="rId7" Type="http://schemas.openxmlformats.org/officeDocument/2006/relationships/image" Target="../media/image147.png"/><Relationship Id="rId12" Type="http://schemas.openxmlformats.org/officeDocument/2006/relationships/image" Target="../media/image152.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6.svg"/><Relationship Id="rId11" Type="http://schemas.openxmlformats.org/officeDocument/2006/relationships/image" Target="../media/image151.jpe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23.svg"/><Relationship Id="rId9" Type="http://schemas.openxmlformats.org/officeDocument/2006/relationships/image" Target="../media/image1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6.svg"/><Relationship Id="rId5" Type="http://schemas.openxmlformats.org/officeDocument/2006/relationships/image" Target="../media/image145.png"/><Relationship Id="rId4" Type="http://schemas.openxmlformats.org/officeDocument/2006/relationships/image" Target="../media/image154.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3.png"/><Relationship Id="rId18" Type="http://schemas.openxmlformats.org/officeDocument/2006/relationships/image" Target="../media/image38.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9.png"/><Relationship Id="rId7" Type="http://schemas.openxmlformats.org/officeDocument/2006/relationships/hyperlink" Target="http://www.tpc.org/3364" TargetMode="External"/><Relationship Id="rId12" Type="http://schemas.openxmlformats.org/officeDocument/2006/relationships/image" Target="../media/image32.sv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notesSlide" Target="../notesSlides/notesSlide7.xml"/><Relationship Id="rId16" Type="http://schemas.openxmlformats.org/officeDocument/2006/relationships/image" Target="../media/image36.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1.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5.png"/><Relationship Id="rId23" Type="http://schemas.openxmlformats.org/officeDocument/2006/relationships/image" Target="../media/image8.png"/><Relationship Id="rId10" Type="http://schemas.openxmlformats.org/officeDocument/2006/relationships/image" Target="../media/image30.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9.png"/><Relationship Id="rId14" Type="http://schemas.openxmlformats.org/officeDocument/2006/relationships/image" Target="../media/image34.svg"/><Relationship Id="rId22" Type="http://schemas.openxmlformats.org/officeDocument/2006/relationships/image" Target="../media/image40.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6.svg"/><Relationship Id="rId4" Type="http://schemas.openxmlformats.org/officeDocument/2006/relationships/image" Target="../media/image63.png"/></Relationships>
</file>

<file path=ppt/slides/_rels/slide84.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9.svg"/><Relationship Id="rId12" Type="http://schemas.openxmlformats.org/officeDocument/2006/relationships/image" Target="../media/image164.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8.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163.svg"/><Relationship Id="rId5" Type="http://schemas.openxmlformats.org/officeDocument/2006/relationships/hyperlink" Target="https://www.microsoft.com/en-us/sql-server/sql-server-2022" TargetMode="External"/><Relationship Id="rId15" Type="http://schemas.openxmlformats.org/officeDocument/2006/relationships/image" Target="../media/image167.svg"/><Relationship Id="rId10" Type="http://schemas.openxmlformats.org/officeDocument/2006/relationships/image" Target="../media/image162.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1.svg"/><Relationship Id="rId14" Type="http://schemas.openxmlformats.org/officeDocument/2006/relationships/image" Target="../media/image166.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9.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10.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41.png"/><Relationship Id="rId2" Type="http://schemas.openxmlformats.org/officeDocument/2006/relationships/notesSlide" Target="../notesSlides/notesSlide8.xml"/><Relationship Id="rId16" Type="http://schemas.openxmlformats.org/officeDocument/2006/relationships/image" Target="../media/image48.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30.png"/><Relationship Id="rId5" Type="http://schemas.openxmlformats.org/officeDocument/2006/relationships/image" Target="../media/image44.png"/><Relationship Id="rId15" Type="http://schemas.openxmlformats.org/officeDocument/2006/relationships/image" Target="../media/image9.svg"/><Relationship Id="rId10" Type="http://schemas.openxmlformats.org/officeDocument/2006/relationships/image" Target="../media/image47.png"/><Relationship Id="rId4" Type="http://schemas.openxmlformats.org/officeDocument/2006/relationships/image" Target="../media/image43.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171.png"/><Relationship Id="rId7" Type="http://schemas.openxmlformats.org/officeDocument/2006/relationships/image" Target="../media/image175.jpeg"/><Relationship Id="rId2" Type="http://schemas.openxmlformats.org/officeDocument/2006/relationships/image" Target="../media/image170.png"/><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7.png"/><Relationship Id="rId5" Type="http://schemas.openxmlformats.org/officeDocument/2006/relationships/image" Target="../media/image173.png"/><Relationship Id="rId10" Type="http://schemas.openxmlformats.org/officeDocument/2006/relationships/image" Target="../media/image23.svg"/><Relationship Id="rId4" Type="http://schemas.openxmlformats.org/officeDocument/2006/relationships/image" Target="../media/image172.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8.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9.png"/><Relationship Id="rId11" Type="http://schemas.openxmlformats.org/officeDocument/2006/relationships/image" Target="../media/image184.jpeg"/><Relationship Id="rId5" Type="http://schemas.openxmlformats.org/officeDocument/2006/relationships/image" Target="../media/image178.png"/><Relationship Id="rId10" Type="http://schemas.openxmlformats.org/officeDocument/2006/relationships/image" Target="../media/image183.jpeg"/><Relationship Id="rId4" Type="http://schemas.openxmlformats.org/officeDocument/2006/relationships/image" Target="../media/image9.svg"/><Relationship Id="rId9" Type="http://schemas.openxmlformats.org/officeDocument/2006/relationships/image" Target="../media/image182.jpeg"/><Relationship Id="rId14" Type="http://schemas.openxmlformats.org/officeDocument/2006/relationships/image" Target="../media/image187.png"/></Relationships>
</file>

<file path=ppt/slides/_rels/slide9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90.jpeg"/><Relationship Id="rId4" Type="http://schemas.openxmlformats.org/officeDocument/2006/relationships/image" Target="../media/image189.png"/></Relationships>
</file>

<file path=ppt/slides/_rels/slide97.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92.png"/><Relationship Id="rId12" Type="http://schemas.openxmlformats.org/officeDocument/2006/relationships/image" Target="../media/image179.png"/><Relationship Id="rId17" Type="http://schemas.openxmlformats.org/officeDocument/2006/relationships/image" Target="../media/image184.jpeg"/><Relationship Id="rId2" Type="http://schemas.openxmlformats.org/officeDocument/2006/relationships/notesSlide" Target="../notesSlides/notesSlide76.xml"/><Relationship Id="rId16" Type="http://schemas.openxmlformats.org/officeDocument/2006/relationships/image" Target="../media/image183.jpeg"/><Relationship Id="rId20" Type="http://schemas.openxmlformats.org/officeDocument/2006/relationships/image" Target="../media/image187.png"/><Relationship Id="rId1" Type="http://schemas.openxmlformats.org/officeDocument/2006/relationships/slideLayout" Target="../slideLayouts/slideLayout6.xml"/><Relationship Id="rId6" Type="http://schemas.openxmlformats.org/officeDocument/2006/relationships/image" Target="../media/image177.png"/><Relationship Id="rId11" Type="http://schemas.openxmlformats.org/officeDocument/2006/relationships/image" Target="../media/image178.png"/><Relationship Id="rId5" Type="http://schemas.openxmlformats.org/officeDocument/2006/relationships/image" Target="../media/image191.png"/><Relationship Id="rId15" Type="http://schemas.openxmlformats.org/officeDocument/2006/relationships/image" Target="../media/image182.jpeg"/><Relationship Id="rId10" Type="http://schemas.openxmlformats.org/officeDocument/2006/relationships/image" Target="../media/image23.svg"/><Relationship Id="rId19" Type="http://schemas.openxmlformats.org/officeDocument/2006/relationships/image" Target="../media/image186.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1.png"/></Relationships>
</file>

<file path=ppt/slides/_rels/slide98.xml.rels><?xml version="1.0" encoding="UTF-8" standalone="yes"?>
<Relationships xmlns="http://schemas.openxmlformats.org/package/2006/relationships"><Relationship Id="rId8" Type="http://schemas.openxmlformats.org/officeDocument/2006/relationships/image" Target="../media/image196.svg"/><Relationship Id="rId13" Type="http://schemas.openxmlformats.org/officeDocument/2006/relationships/image" Target="../media/image201.png"/><Relationship Id="rId18" Type="http://schemas.openxmlformats.org/officeDocument/2006/relationships/image" Target="../media/image206.svg"/><Relationship Id="rId3" Type="http://schemas.openxmlformats.org/officeDocument/2006/relationships/image" Target="../media/image8.png"/><Relationship Id="rId21" Type="http://schemas.openxmlformats.org/officeDocument/2006/relationships/image" Target="../media/image209.png"/><Relationship Id="rId7" Type="http://schemas.openxmlformats.org/officeDocument/2006/relationships/image" Target="../media/image195.png"/><Relationship Id="rId12" Type="http://schemas.openxmlformats.org/officeDocument/2006/relationships/image" Target="../media/image200.svg"/><Relationship Id="rId17" Type="http://schemas.openxmlformats.org/officeDocument/2006/relationships/image" Target="../media/image205.png"/><Relationship Id="rId2" Type="http://schemas.openxmlformats.org/officeDocument/2006/relationships/notesSlide" Target="../notesSlides/notesSlide77.xml"/><Relationship Id="rId16" Type="http://schemas.openxmlformats.org/officeDocument/2006/relationships/image" Target="../media/image204.svg"/><Relationship Id="rId20" Type="http://schemas.openxmlformats.org/officeDocument/2006/relationships/image" Target="../media/image208.svg"/><Relationship Id="rId1" Type="http://schemas.openxmlformats.org/officeDocument/2006/relationships/slideLayout" Target="../slideLayouts/slideLayout6.xml"/><Relationship Id="rId6" Type="http://schemas.openxmlformats.org/officeDocument/2006/relationships/image" Target="../media/image194.svg"/><Relationship Id="rId11" Type="http://schemas.openxmlformats.org/officeDocument/2006/relationships/image" Target="../media/image199.png"/><Relationship Id="rId5" Type="http://schemas.openxmlformats.org/officeDocument/2006/relationships/image" Target="../media/image89.png"/><Relationship Id="rId15" Type="http://schemas.openxmlformats.org/officeDocument/2006/relationships/image" Target="../media/image203.png"/><Relationship Id="rId10" Type="http://schemas.openxmlformats.org/officeDocument/2006/relationships/image" Target="../media/image198.svg"/><Relationship Id="rId19" Type="http://schemas.openxmlformats.org/officeDocument/2006/relationships/image" Target="../media/image207.png"/><Relationship Id="rId4" Type="http://schemas.openxmlformats.org/officeDocument/2006/relationships/image" Target="../media/image9.svg"/><Relationship Id="rId9" Type="http://schemas.openxmlformats.org/officeDocument/2006/relationships/image" Target="../media/image197.png"/><Relationship Id="rId14" Type="http://schemas.openxmlformats.org/officeDocument/2006/relationships/image" Target="../media/image202.svg"/><Relationship Id="rId22" Type="http://schemas.openxmlformats.org/officeDocument/2006/relationships/image" Target="../media/image210.svg"/></Relationships>
</file>

<file path=ppt/slides/_rels/slide9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190.jpeg"/><Relationship Id="rId5" Type="http://schemas.openxmlformats.org/officeDocument/2006/relationships/image" Target="../media/image212.svg"/><Relationship Id="rId4" Type="http://schemas.openxmlformats.org/officeDocument/2006/relationships/image" Target="../media/image2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
        <p:nvSpPr>
          <p:cNvPr id="3" name="TextBox 2">
            <a:extLst>
              <a:ext uri="{FF2B5EF4-FFF2-40B4-BE49-F238E27FC236}">
                <a16:creationId xmlns:a16="http://schemas.microsoft.com/office/drawing/2014/main" id="{B8F12BB2-5786-3D83-47BC-21B8B3182903}"/>
              </a:ext>
            </a:extLst>
          </p:cNvPr>
          <p:cNvSpPr txBox="1"/>
          <p:nvPr/>
        </p:nvSpPr>
        <p:spPr>
          <a:xfrm>
            <a:off x="8699980" y="6344467"/>
            <a:ext cx="3318216" cy="307777"/>
          </a:xfrm>
          <a:prstGeom prst="rect">
            <a:avLst/>
          </a:prstGeom>
          <a:noFill/>
        </p:spPr>
        <p:txBody>
          <a:bodyPr wrap="none" lIns="0" tIns="0" rIns="0" bIns="0" rtlCol="0">
            <a:spAutoFit/>
          </a:bodyPr>
          <a:lstStyle/>
          <a:p>
            <a:pPr algn="l"/>
            <a:r>
              <a:rPr lang="en-US" sz="2000" dirty="0"/>
              <a:t>https://aka.ms/sqlfabricdemo</a:t>
            </a:r>
          </a:p>
        </p:txBody>
      </p:sp>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P spid="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Machine Learning</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pic>
        <p:nvPicPr>
          <p:cNvPr id="182" name="Picture 181">
            <a:extLst>
              <a:ext uri="{FF2B5EF4-FFF2-40B4-BE49-F238E27FC236}">
                <a16:creationId xmlns:a16="http://schemas.microsoft.com/office/drawing/2014/main" id="{BC6280B5-6E44-9E9A-00D1-1DBAF6C92514}"/>
              </a:ext>
            </a:extLst>
          </p:cNvPr>
          <p:cNvPicPr>
            <a:picLocks noChangeAspect="1"/>
          </p:cNvPicPr>
          <p:nvPr/>
        </p:nvPicPr>
        <p:blipFill>
          <a:blip r:embed="rId20"/>
          <a:stretch>
            <a:fillRect/>
          </a:stretch>
        </p:blipFill>
        <p:spPr>
          <a:xfrm>
            <a:off x="8091799" y="5367812"/>
            <a:ext cx="539500" cy="399477"/>
          </a:xfrm>
          <a:prstGeom prst="rect">
            <a:avLst/>
          </a:prstGeom>
        </p:spPr>
      </p:pic>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500"/>
                                        <p:tgtEl>
                                          <p:spTgt spid="14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139"/>
                                        </p:tgtEl>
                                        <p:attrNameLst>
                                          <p:attrName>style.visibility</p:attrName>
                                        </p:attrNameLst>
                                      </p:cBhvr>
                                      <p:to>
                                        <p:strVal val="visible"/>
                                      </p:to>
                                    </p:set>
                                    <p:animEffect transition="in" filter="fade">
                                      <p:cBhvr>
                                        <p:cTn id="13" dur="500"/>
                                        <p:tgtEl>
                                          <p:spTgt spid="1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par>
                                <p:cTn id="29" presetID="10" presetClass="entr" presetSubtype="0" fill="hold" nodeType="withEffect">
                                  <p:stCondLst>
                                    <p:cond delay="0"/>
                                  </p:stCondLst>
                                  <p:childTnLst>
                                    <p:set>
                                      <p:cBhvr>
                                        <p:cTn id="30" dur="1" fill="hold">
                                          <p:stCondLst>
                                            <p:cond delay="0"/>
                                          </p:stCondLst>
                                        </p:cTn>
                                        <p:tgtEl>
                                          <p:spTgt spid="182"/>
                                        </p:tgtEl>
                                        <p:attrNameLst>
                                          <p:attrName>style.visibility</p:attrName>
                                        </p:attrNameLst>
                                      </p:cBhvr>
                                      <p:to>
                                        <p:strVal val="visible"/>
                                      </p:to>
                                    </p:set>
                                    <p:animEffect transition="in" filter="fade">
                                      <p:cBhvr>
                                        <p:cTn id="31" dur="500"/>
                                        <p:tgtEl>
                                          <p:spTgt spid="1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3"/>
                                        </p:tgtEl>
                                        <p:attrNameLst>
                                          <p:attrName>style.visibility</p:attrName>
                                        </p:attrNameLst>
                                      </p:cBhvr>
                                      <p:to>
                                        <p:strVal val="visible"/>
                                      </p:to>
                                    </p:set>
                                    <p:animEffect transition="in" filter="fade">
                                      <p:cBhvr>
                                        <p:cTn id="34" dur="5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4" grpId="0" animBg="1"/>
      <p:bldP spid="16" grpId="0" animBg="1"/>
      <p:bldP spid="17" grpId="0" animBg="1"/>
      <p:bldP spid="19" grpId="0" animBg="1"/>
      <p:bldP spid="18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498799" y="2625041"/>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487048" y="4291716"/>
            <a:ext cx="1973297" cy="646331"/>
          </a:xfrm>
          <a:prstGeom prst="rect">
            <a:avLst/>
          </a:prstGeom>
          <a:noFill/>
        </p:spPr>
        <p:txBody>
          <a:bodyPr wrap="none" lIns="0" tIns="0" rIns="0" bIns="0" rtlCol="0">
            <a:spAutoFit/>
          </a:bodyPr>
          <a:lstStyle/>
          <a:p>
            <a:r>
              <a:rPr lang="en-US" sz="1400" dirty="0">
                <a:latin typeface="+mj-lt"/>
              </a:rPr>
              <a:t>We support </a:t>
            </a:r>
            <a:r>
              <a:rPr lang="en-US" sz="1400" dirty="0" err="1">
                <a:latin typeface="+mj-lt"/>
              </a:rPr>
              <a:t>rowgroup</a:t>
            </a:r>
            <a:r>
              <a:rPr lang="en-US" sz="1400" dirty="0">
                <a:latin typeface="+mj-lt"/>
              </a:rPr>
              <a:t> </a:t>
            </a:r>
          </a:p>
          <a:p>
            <a:r>
              <a:rPr lang="en-US" sz="1400" dirty="0">
                <a:latin typeface="+mj-lt"/>
              </a:rPr>
              <a:t>and column elimination </a:t>
            </a:r>
          </a:p>
          <a:p>
            <a:r>
              <a:rPr lang="en-US" sz="1400" dirty="0">
                <a:latin typeface="+mj-lt"/>
              </a:rPr>
              <a:t>for Parquet and Delta</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Archiving cold data to a lake - CETAS</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algn="l"/>
            <a:r>
              <a:rPr lang="en-US" sz="2000" dirty="0"/>
              <a:t>Partitioned Table</a:t>
            </a:r>
          </a:p>
        </p:txBody>
      </p:sp>
      <p:pic>
        <p:nvPicPr>
          <p:cNvPr id="217" name="Picture 2" descr="See the source image">
            <a:extLst>
              <a:ext uri="{FF2B5EF4-FFF2-40B4-BE49-F238E27FC236}">
                <a16:creationId xmlns:a16="http://schemas.microsoft.com/office/drawing/2014/main" id="{6832B716-DE09-327E-ACBA-F6374FC141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91766" y="1742493"/>
            <a:ext cx="2558286" cy="1343099"/>
          </a:xfrm>
          <a:prstGeom prst="rect">
            <a:avLst/>
          </a:prstGeom>
          <a:noFill/>
        </p:spPr>
      </p:pic>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algn="l"/>
            <a:r>
              <a:rPr lang="en-US" sz="2000" dirty="0"/>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73284" y="302375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algn="l"/>
            <a:r>
              <a:rPr lang="en-US" sz="2000" dirty="0"/>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6599" y="3036745"/>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4611" y="2671843"/>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9210735" y="3470222"/>
            <a:ext cx="972895" cy="215444"/>
          </a:xfrm>
          <a:prstGeom prst="rect">
            <a:avLst/>
          </a:prstGeom>
          <a:noFill/>
        </p:spPr>
        <p:txBody>
          <a:bodyPr wrap="none" lIns="0" tIns="0" rIns="0" bIns="0" rtlCol="0">
            <a:spAutoFit/>
          </a:bodyPr>
          <a:lstStyle/>
          <a:p>
            <a:pPr algn="l"/>
            <a:r>
              <a:rPr lang="en-US" sz="1400" dirty="0"/>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19153" y="2006502"/>
            <a:ext cx="5619976" cy="265580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628590" y="3085592"/>
            <a:ext cx="2750496" cy="303739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algn="l"/>
            <a:r>
              <a:rPr lang="en-US" sz="2000" dirty="0"/>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algn="ctr"/>
            <a:r>
              <a:rPr lang="en-US" sz="2000" dirty="0">
                <a:solidFill>
                  <a:schemeClr val="bg1"/>
                </a:solidFill>
              </a:rPr>
              <a:t>CREATE EXTERNAL </a:t>
            </a:r>
          </a:p>
          <a:p>
            <a:pPr algn="ctr"/>
            <a:r>
              <a:rPr lang="en-US" sz="2000" dirty="0">
                <a:solidFill>
                  <a:schemeClr val="bg1"/>
                </a:solidFill>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1400" dirty="0"/>
              <a:t>SELECT * FROM</a:t>
            </a:r>
          </a:p>
          <a:p>
            <a:pPr algn="ctr"/>
            <a:r>
              <a:rPr lang="en-US" sz="1400" dirty="0"/>
              <a:t>&lt;External Table&gt;</a:t>
            </a:r>
          </a:p>
        </p:txBody>
      </p:sp>
    </p:spTree>
    <p:extLst>
      <p:ext uri="{BB962C8B-B14F-4D97-AF65-F5344CB8AC3E}">
        <p14:creationId xmlns:p14="http://schemas.microsoft.com/office/powerpoint/2010/main" val="1991023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1"/>
                                        </p:tgtEl>
                                        <p:attrNameLst>
                                          <p:attrName>style.opacity</p:attrName>
                                        </p:attrNameLst>
                                      </p:cBhvr>
                                      <p:to>
                                        <p:strVal val="0.5"/>
                                      </p:to>
                                    </p:set>
                                    <p:animEffect filter="image" prLst="opacity: 0.5">
                                      <p:cBhvr rctx="IE">
                                        <p:cTn id="7" dur="indefinite"/>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6"/>
                                        </p:tgtEl>
                                        <p:attrNameLst>
                                          <p:attrName>style.visibility</p:attrName>
                                        </p:attrNameLst>
                                      </p:cBhvr>
                                      <p:to>
                                        <p:strVal val="visible"/>
                                      </p:to>
                                    </p:set>
                                    <p:animEffect transition="in" filter="fade">
                                      <p:cBhvr>
                                        <p:cTn id="12" dur="500"/>
                                        <p:tgtEl>
                                          <p:spTgt spid="24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8"/>
                                        </p:tgtEl>
                                        <p:attrNameLst>
                                          <p:attrName>style.visibility</p:attrName>
                                        </p:attrNameLst>
                                      </p:cBhvr>
                                      <p:to>
                                        <p:strVal val="visible"/>
                                      </p:to>
                                    </p:set>
                                    <p:animEffect transition="in" filter="fade">
                                      <p:cBhvr>
                                        <p:cTn id="15" dur="500"/>
                                        <p:tgtEl>
                                          <p:spTgt spid="248"/>
                                        </p:tgtEl>
                                      </p:cBhvr>
                                    </p:animEffect>
                                  </p:childTnLst>
                                </p:cTn>
                              </p:par>
                              <p:par>
                                <p:cTn id="16" presetID="10" presetClass="entr" presetSubtype="0" fill="hold" nodeType="withEffect">
                                  <p:stCondLst>
                                    <p:cond delay="0"/>
                                  </p:stCondLst>
                                  <p:childTnLst>
                                    <p:set>
                                      <p:cBhvr>
                                        <p:cTn id="17" dur="1" fill="hold">
                                          <p:stCondLst>
                                            <p:cond delay="0"/>
                                          </p:stCondLst>
                                        </p:cTn>
                                        <p:tgtEl>
                                          <p:spTgt spid="218"/>
                                        </p:tgtEl>
                                        <p:attrNameLst>
                                          <p:attrName>style.visibility</p:attrName>
                                        </p:attrNameLst>
                                      </p:cBhvr>
                                      <p:to>
                                        <p:strVal val="visible"/>
                                      </p:to>
                                    </p:set>
                                    <p:animEffect transition="in" filter="fade">
                                      <p:cBhvr>
                                        <p:cTn id="18" dur="500"/>
                                        <p:tgtEl>
                                          <p:spTgt spid="2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19"/>
                                        </p:tgtEl>
                                        <p:attrNameLst>
                                          <p:attrName>style.visibility</p:attrName>
                                        </p:attrNameLst>
                                      </p:cBhvr>
                                      <p:to>
                                        <p:strVal val="visible"/>
                                      </p:to>
                                    </p:set>
                                    <p:animEffect transition="in" filter="fade">
                                      <p:cBhvr>
                                        <p:cTn id="21" dur="500"/>
                                        <p:tgtEl>
                                          <p:spTgt spid="2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21"/>
                                        </p:tgtEl>
                                        <p:attrNameLst>
                                          <p:attrName>style.visibility</p:attrName>
                                        </p:attrNameLst>
                                      </p:cBhvr>
                                      <p:to>
                                        <p:strVal val="visible"/>
                                      </p:to>
                                    </p:set>
                                    <p:animEffect transition="in" filter="fade">
                                      <p:cBhvr>
                                        <p:cTn id="26" dur="500"/>
                                        <p:tgtEl>
                                          <p:spTgt spid="2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9"/>
                                        </p:tgtEl>
                                        <p:attrNameLst>
                                          <p:attrName>style.visibility</p:attrName>
                                        </p:attrNameLst>
                                      </p:cBhvr>
                                      <p:to>
                                        <p:strVal val="visible"/>
                                      </p:to>
                                    </p:set>
                                    <p:animEffect transition="in" filter="fade">
                                      <p:cBhvr>
                                        <p:cTn id="29" dur="500"/>
                                        <p:tgtEl>
                                          <p:spTgt spid="24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9"/>
                                        </p:tgtEl>
                                        <p:attrNameLst>
                                          <p:attrName>style.visibility</p:attrName>
                                        </p:attrNameLst>
                                      </p:cBhvr>
                                      <p:to>
                                        <p:strVal val="visible"/>
                                      </p:to>
                                    </p:set>
                                    <p:animEffect transition="in" filter="fade">
                                      <p:cBhvr>
                                        <p:cTn id="32" dur="500"/>
                                        <p:tgtEl>
                                          <p:spTgt spid="229"/>
                                        </p:tgtEl>
                                      </p:cBhvr>
                                    </p:animEffect>
                                  </p:childTnLst>
                                </p:cTn>
                              </p:par>
                              <p:par>
                                <p:cTn id="33" presetID="10" presetClass="entr" presetSubtype="0" fill="hold" nodeType="withEffect">
                                  <p:stCondLst>
                                    <p:cond delay="0"/>
                                  </p:stCondLst>
                                  <p:childTnLst>
                                    <p:set>
                                      <p:cBhvr>
                                        <p:cTn id="34" dur="1" fill="hold">
                                          <p:stCondLst>
                                            <p:cond delay="0"/>
                                          </p:stCondLst>
                                        </p:cTn>
                                        <p:tgtEl>
                                          <p:spTgt spid="217"/>
                                        </p:tgtEl>
                                        <p:attrNameLst>
                                          <p:attrName>style.visibility</p:attrName>
                                        </p:attrNameLst>
                                      </p:cBhvr>
                                      <p:to>
                                        <p:strVal val="visible"/>
                                      </p:to>
                                    </p:set>
                                    <p:animEffect transition="in" filter="fade">
                                      <p:cBhvr>
                                        <p:cTn id="35" dur="500"/>
                                        <p:tgtEl>
                                          <p:spTgt spid="2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42"/>
                                        </p:tgtEl>
                                        <p:attrNameLst>
                                          <p:attrName>style.visibility</p:attrName>
                                        </p:attrNameLst>
                                      </p:cBhvr>
                                      <p:to>
                                        <p:strVal val="visible"/>
                                      </p:to>
                                    </p:set>
                                    <p:animEffect transition="in" filter="fade">
                                      <p:cBhvr>
                                        <p:cTn id="43" dur="500"/>
                                        <p:tgtEl>
                                          <p:spTgt spid="242"/>
                                        </p:tgtEl>
                                      </p:cBhvr>
                                    </p:animEffect>
                                  </p:childTnLst>
                                </p:cTn>
                              </p:par>
                              <p:par>
                                <p:cTn id="44" presetID="10" presetClass="entr" presetSubtype="0" fill="hold" nodeType="withEffect">
                                  <p:stCondLst>
                                    <p:cond delay="0"/>
                                  </p:stCondLst>
                                  <p:childTnLst>
                                    <p:set>
                                      <p:cBhvr>
                                        <p:cTn id="45" dur="1" fill="hold">
                                          <p:stCondLst>
                                            <p:cond delay="0"/>
                                          </p:stCondLst>
                                        </p:cTn>
                                        <p:tgtEl>
                                          <p:spTgt spid="243"/>
                                        </p:tgtEl>
                                        <p:attrNameLst>
                                          <p:attrName>style.visibility</p:attrName>
                                        </p:attrNameLst>
                                      </p:cBhvr>
                                      <p:to>
                                        <p:strVal val="visible"/>
                                      </p:to>
                                    </p:set>
                                    <p:animEffect transition="in" filter="fade">
                                      <p:cBhvr>
                                        <p:cTn id="46" dur="500"/>
                                        <p:tgtEl>
                                          <p:spTgt spid="243"/>
                                        </p:tgtEl>
                                      </p:cBhvr>
                                    </p:animEffect>
                                  </p:childTnLst>
                                </p:cTn>
                              </p:par>
                              <p:par>
                                <p:cTn id="47" presetID="10" presetClass="entr" presetSubtype="0" fill="hold" nodeType="withEffect">
                                  <p:stCondLst>
                                    <p:cond delay="0"/>
                                  </p:stCondLst>
                                  <p:childTnLst>
                                    <p:set>
                                      <p:cBhvr>
                                        <p:cTn id="48" dur="1" fill="hold">
                                          <p:stCondLst>
                                            <p:cond delay="0"/>
                                          </p:stCondLst>
                                        </p:cTn>
                                        <p:tgtEl>
                                          <p:spTgt spid="239"/>
                                        </p:tgtEl>
                                        <p:attrNameLst>
                                          <p:attrName>style.visibility</p:attrName>
                                        </p:attrNameLst>
                                      </p:cBhvr>
                                      <p:to>
                                        <p:strVal val="visible"/>
                                      </p:to>
                                    </p:set>
                                    <p:animEffect transition="in" filter="fade">
                                      <p:cBhvr>
                                        <p:cTn id="49" dur="500"/>
                                        <p:tgtEl>
                                          <p:spTgt spid="239"/>
                                        </p:tgtEl>
                                      </p:cBhvr>
                                    </p:animEffect>
                                  </p:childTnLst>
                                </p:cTn>
                              </p:par>
                              <p:par>
                                <p:cTn id="50" presetID="10" presetClass="entr" presetSubtype="0" fill="hold" nodeType="withEffect">
                                  <p:stCondLst>
                                    <p:cond delay="0"/>
                                  </p:stCondLst>
                                  <p:childTnLst>
                                    <p:set>
                                      <p:cBhvr>
                                        <p:cTn id="51" dur="1" fill="hold">
                                          <p:stCondLst>
                                            <p:cond delay="0"/>
                                          </p:stCondLst>
                                        </p:cTn>
                                        <p:tgtEl>
                                          <p:spTgt spid="1026"/>
                                        </p:tgtEl>
                                        <p:attrNameLst>
                                          <p:attrName>style.visibility</p:attrName>
                                        </p:attrNameLst>
                                      </p:cBhvr>
                                      <p:to>
                                        <p:strVal val="visible"/>
                                      </p:to>
                                    </p:set>
                                    <p:animEffect transition="in" filter="fade">
                                      <p:cBhvr>
                                        <p:cTn id="52" dur="500"/>
                                        <p:tgtEl>
                                          <p:spTgt spid="1026"/>
                                        </p:tgtEl>
                                      </p:cBhvr>
                                    </p:animEffect>
                                  </p:childTnLst>
                                </p:cTn>
                              </p:par>
                              <p:par>
                                <p:cTn id="53" presetID="10" presetClass="entr" presetSubtype="0" fill="hold" nodeType="withEffect">
                                  <p:stCondLst>
                                    <p:cond delay="0"/>
                                  </p:stCondLst>
                                  <p:childTnLst>
                                    <p:set>
                                      <p:cBhvr>
                                        <p:cTn id="54" dur="1" fill="hold">
                                          <p:stCondLst>
                                            <p:cond delay="0"/>
                                          </p:stCondLst>
                                        </p:cTn>
                                        <p:tgtEl>
                                          <p:spTgt spid="238"/>
                                        </p:tgtEl>
                                        <p:attrNameLst>
                                          <p:attrName>style.visibility</p:attrName>
                                        </p:attrNameLst>
                                      </p:cBhvr>
                                      <p:to>
                                        <p:strVal val="visible"/>
                                      </p:to>
                                    </p:set>
                                    <p:animEffect transition="in" filter="fade">
                                      <p:cBhvr>
                                        <p:cTn id="55" dur="500"/>
                                        <p:tgtEl>
                                          <p:spTgt spid="23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0"/>
                                        </p:tgtEl>
                                        <p:attrNameLst>
                                          <p:attrName>style.visibility</p:attrName>
                                        </p:attrNameLst>
                                      </p:cBhvr>
                                      <p:to>
                                        <p:strVal val="visible"/>
                                      </p:to>
                                    </p:set>
                                    <p:animEffect transition="in" filter="fade">
                                      <p:cBhvr>
                                        <p:cTn id="58" dur="500"/>
                                        <p:tgtEl>
                                          <p:spTgt spid="24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032"/>
                                        </p:tgtEl>
                                        <p:attrNameLst>
                                          <p:attrName>style.visibility</p:attrName>
                                        </p:attrNameLst>
                                      </p:cBhvr>
                                      <p:to>
                                        <p:strVal val="visible"/>
                                      </p:to>
                                    </p:set>
                                    <p:animEffect transition="in" filter="fade">
                                      <p:cBhvr>
                                        <p:cTn id="63" dur="500"/>
                                        <p:tgtEl>
                                          <p:spTgt spid="1032"/>
                                        </p:tgtEl>
                                      </p:cBhvr>
                                    </p:animEffect>
                                  </p:childTnLst>
                                </p:cTn>
                              </p:par>
                              <p:par>
                                <p:cTn id="64" presetID="10" presetClass="entr" presetSubtype="0" fill="hold" nodeType="withEffect">
                                  <p:stCondLst>
                                    <p:cond delay="0"/>
                                  </p:stCondLst>
                                  <p:childTnLst>
                                    <p:set>
                                      <p:cBhvr>
                                        <p:cTn id="65" dur="1" fill="hold">
                                          <p:stCondLst>
                                            <p:cond delay="0"/>
                                          </p:stCondLst>
                                        </p:cTn>
                                        <p:tgtEl>
                                          <p:spTgt spid="1028"/>
                                        </p:tgtEl>
                                        <p:attrNameLst>
                                          <p:attrName>style.visibility</p:attrName>
                                        </p:attrNameLst>
                                      </p:cBhvr>
                                      <p:to>
                                        <p:strVal val="visible"/>
                                      </p:to>
                                    </p:set>
                                    <p:animEffect transition="in" filter="fade">
                                      <p:cBhvr>
                                        <p:cTn id="6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19" grpId="0"/>
      <p:bldP spid="229" grpId="0"/>
      <p:bldP spid="240" grpId="0"/>
      <p:bldP spid="248" grpId="0"/>
      <p:bldP spid="249" grpId="0"/>
      <p:bldP spid="1032"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2200</TotalTime>
  <Words>11415</Words>
  <Application>Microsoft Office PowerPoint</Application>
  <PresentationFormat>Widescreen</PresentationFormat>
  <Paragraphs>1894</Paragraphs>
  <Slides>118</Slides>
  <Notes>95</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118</vt:i4>
      </vt:variant>
    </vt:vector>
  </HeadingPairs>
  <TitlesOfParts>
    <vt:vector size="134"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Microsoft SQL – all edges and clouds</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Archiving cold data to a lake - CETAS</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2023-06-08T16:03:58Z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